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10692000" cy="7560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3564000" cy="7560000"/>
          </a:xfrm>
          <a:prstGeom prst="rect">
            <a:avLst/>
          </a:prstGeom>
          <a:noFill/>
          <a:ln w="180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3564000" y="0"/>
            <a:ext cx="3564000" cy="7560000"/>
          </a:xfrm>
          <a:prstGeom prst="rect">
            <a:avLst/>
          </a:prstGeom>
          <a:noFill/>
          <a:ln w="180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7128000" y="0"/>
            <a:ext cx="3564000" cy="7560000"/>
          </a:xfrm>
          <a:prstGeom prst="rect">
            <a:avLst/>
          </a:prstGeom>
          <a:noFill/>
          <a:ln w="180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80000"/>
            <a:ext cx="10332000" cy="54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Außenseite (Vorderseite / Rückseite / Klappe)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3564000" cy="7560000"/>
          </a:xfrm>
          <a:prstGeom prst="rect">
            <a:avLst/>
          </a:prstGeom>
          <a:noFill/>
          <a:ln w="180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3564000" y="0"/>
            <a:ext cx="3564000" cy="7560000"/>
          </a:xfrm>
          <a:prstGeom prst="rect">
            <a:avLst/>
          </a:prstGeom>
          <a:noFill/>
          <a:ln w="180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7128000" y="0"/>
            <a:ext cx="3564000" cy="7560000"/>
          </a:xfrm>
          <a:prstGeom prst="rect">
            <a:avLst/>
          </a:prstGeom>
          <a:noFill/>
          <a:ln w="180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80000"/>
            <a:ext cx="10332000" cy="54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Innenseite (3 Inhaltsfelder)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